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9" r:id="rId4"/>
    <p:sldId id="261" r:id="rId5"/>
    <p:sldId id="262" r:id="rId6"/>
    <p:sldId id="263" r:id="rId7"/>
    <p:sldId id="264" r:id="rId8"/>
    <p:sldId id="265" r:id="rId9"/>
    <p:sldId id="266" r:id="rId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43" autoAdjust="0"/>
  </p:normalViewPr>
  <p:slideViewPr>
    <p:cSldViewPr>
      <p:cViewPr varScale="1">
        <p:scale>
          <a:sx n="70" d="100"/>
          <a:sy n="70" d="100"/>
        </p:scale>
        <p:origin x="-522"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78CBC00-3AE5-4587-A698-62CE1F596BAF}" type="datetimeFigureOut">
              <a:rPr lang="en-US"/>
              <a:pPr>
                <a:defRPr/>
              </a:pPr>
              <a:t>11/16/2009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6BEDFB74-10E2-4935-ABFA-6D38FF813779}"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Isosceles Triangle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27"/>
          <p:cNvSpPr>
            <a:spLocks noGrp="1"/>
          </p:cNvSpPr>
          <p:nvPr>
            <p:ph type="dt" sz="half" idx="10"/>
          </p:nvPr>
        </p:nvSpPr>
        <p:spPr>
          <a:xfrm>
            <a:off x="1371600" y="6011863"/>
            <a:ext cx="5791200" cy="365125"/>
          </a:xfrm>
        </p:spPr>
        <p:txBody>
          <a:bodyPr tIns="0" bIns="0" anchor="t"/>
          <a:lstStyle>
            <a:lvl1pPr algn="r">
              <a:defRPr sz="1000"/>
            </a:lvl1pPr>
          </a:lstStyle>
          <a:p>
            <a:pPr>
              <a:defRPr/>
            </a:pPr>
            <a:fld id="{AE84C0B3-3633-4DAF-9C74-28240711EDE3}" type="datetimeFigureOut">
              <a:rPr lang="en-US"/>
              <a:pPr>
                <a:defRPr/>
              </a:pPr>
              <a:t>11/16/2009</a:t>
            </a:fld>
            <a:endParaRPr lang="en-US" dirty="0"/>
          </a:p>
        </p:txBody>
      </p:sp>
      <p:sp>
        <p:nvSpPr>
          <p:cNvPr id="6" name="Footer Placeholder 16"/>
          <p:cNvSpPr>
            <a:spLocks noGrp="1"/>
          </p:cNvSpPr>
          <p:nvPr>
            <p:ph type="ftr" sz="quarter" idx="11"/>
          </p:nvPr>
        </p:nvSpPr>
        <p:spPr>
          <a:xfrm>
            <a:off x="1371600" y="5649913"/>
            <a:ext cx="5791200" cy="365125"/>
          </a:xfrm>
        </p:spPr>
        <p:txBody>
          <a:bodyPr tIns="0" bIns="0"/>
          <a:lstStyle>
            <a:lvl1pPr algn="r">
              <a:defRPr sz="1100"/>
            </a:lvl1pPr>
          </a:lstStyle>
          <a:p>
            <a:pPr>
              <a:defRPr/>
            </a:pPr>
            <a:endParaRPr lang="en-US"/>
          </a:p>
        </p:txBody>
      </p:sp>
      <p:sp>
        <p:nvSpPr>
          <p:cNvPr id="7" name="Slide Number Placeholder 28"/>
          <p:cNvSpPr>
            <a:spLocks noGrp="1"/>
          </p:cNvSpPr>
          <p:nvPr>
            <p:ph type="sldNum" sz="quarter" idx="12"/>
          </p:nvPr>
        </p:nvSpPr>
        <p:spPr>
          <a:xfrm>
            <a:off x="8391525" y="5753100"/>
            <a:ext cx="503238" cy="365125"/>
          </a:xfrm>
        </p:spPr>
        <p:txBody>
          <a:bodyPr anchor="ctr"/>
          <a:lstStyle>
            <a:lvl1pPr algn="ctr">
              <a:defRPr sz="1300">
                <a:solidFill>
                  <a:srgbClr val="FFFFFF"/>
                </a:solidFill>
              </a:defRPr>
            </a:lvl1pPr>
          </a:lstStyle>
          <a:p>
            <a:pPr>
              <a:defRPr/>
            </a:pPr>
            <a:fld id="{3E067E8E-048D-4999-8FD8-4FBA959AD253}"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EECFF8C-EB80-4BBB-B79D-7D893329FBE9}" type="datetimeFigureOut">
              <a:rPr lang="en-US"/>
              <a:pPr>
                <a:defRPr/>
              </a:pPr>
              <a:t>11/16/2009</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04FCBA0-E984-4E5E-88E8-D385066DCC3B}"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E2722A0-DE7D-47DB-9AE0-72D34E6677F3}" type="datetimeFigureOut">
              <a:rPr lang="en-US"/>
              <a:pPr>
                <a:defRPr/>
              </a:pPr>
              <a:t>11/16/2009</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0014710-89DF-4C8F-B8A9-862FF5EADAEE}"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791075" y="6480175"/>
            <a:ext cx="2133600" cy="301625"/>
          </a:xfrm>
        </p:spPr>
        <p:txBody>
          <a:bodyPr/>
          <a:lstStyle>
            <a:lvl1pPr>
              <a:defRPr/>
            </a:lvl1pPr>
          </a:lstStyle>
          <a:p>
            <a:pPr>
              <a:defRPr/>
            </a:pPr>
            <a:fld id="{B2E82396-0709-4059-B1A4-33346391294F}" type="datetimeFigureOut">
              <a:rPr lang="en-US"/>
              <a:pPr>
                <a:defRPr/>
              </a:pPr>
              <a:t>11/16/2009</a:t>
            </a:fld>
            <a:endParaRPr lang="en-US" dirty="0"/>
          </a:p>
        </p:txBody>
      </p:sp>
      <p:sp>
        <p:nvSpPr>
          <p:cNvPr id="5" name="Footer Placeholder 4"/>
          <p:cNvSpPr>
            <a:spLocks noGrp="1"/>
          </p:cNvSpPr>
          <p:nvPr>
            <p:ph type="ftr" sz="quarter" idx="11"/>
          </p:nvPr>
        </p:nvSpPr>
        <p:spPr>
          <a:xfrm>
            <a:off x="457200" y="6481763"/>
            <a:ext cx="4259263" cy="300037"/>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F5E8A0-7207-4287-A68C-23C4EF3492E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Isosceles Triangle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6" name="Straight Connector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fld id="{178F1A5D-A119-4074-8CEB-9ECA21BFC122}" type="datetimeFigureOut">
              <a:rPr lang="en-US"/>
              <a:pPr>
                <a:defRPr/>
              </a:pPr>
              <a:t>11/16/2009</a:t>
            </a:fld>
            <a:endParaRPr lang="en-US" dirty="0"/>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endParaRPr lang="en-US"/>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4732674A-F14F-4C88-BB5D-5DF6FD6E9576}"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7B9B865D-F0F8-429B-9DA5-BD4E9EEFDD3F}" type="datetimeFigureOut">
              <a:rPr lang="en-US"/>
              <a:pPr>
                <a:defRPr/>
              </a:pPr>
              <a:t>11/16/2009</a:t>
            </a:fld>
            <a:endParaRPr lang="en-US" dirty="0"/>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27D095C3-F488-4B50-BB84-F17B90B4CD69}"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fld id="{EBB44C54-7BA5-485A-AEB1-A5CE803BACE9}" type="datetimeFigureOut">
              <a:rPr lang="en-US"/>
              <a:pPr>
                <a:defRPr/>
              </a:pPr>
              <a:t>11/16/2009</a:t>
            </a:fld>
            <a:endParaRPr lang="en-US" dirty="0"/>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7589838" y="6483350"/>
            <a:ext cx="503237" cy="301625"/>
          </a:xfrm>
        </p:spPr>
        <p:txBody>
          <a:bodyPr/>
          <a:lstStyle>
            <a:lvl1pPr algn="ctr">
              <a:defRPr/>
            </a:lvl1pPr>
          </a:lstStyle>
          <a:p>
            <a:pPr>
              <a:defRPr/>
            </a:pPr>
            <a:fld id="{86F5EB77-C88F-4455-B33D-F3C0BA72DECB}"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5085E155-286F-4AD8-9D6C-8EFD079125F0}" type="datetimeFigureOut">
              <a:rPr lang="en-US"/>
              <a:pPr>
                <a:defRPr/>
              </a:pPr>
              <a:t>11/16/2009</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B3F19071-62DA-4C16-A35E-5F7BC36C74C4}"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2A9BB0A1-47B9-40DE-B27B-27815C5C5868}" type="datetimeFigureOut">
              <a:rPr lang="en-US"/>
              <a:pPr>
                <a:defRPr/>
              </a:pPr>
              <a:t>11/16/2009</a:t>
            </a:fld>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95D2B5D0-5282-4436-8C1F-5B85746841E9}"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a:lvl1pPr>
          </a:lstStyle>
          <a:p>
            <a:pPr>
              <a:defRPr/>
            </a:pPr>
            <a:fld id="{1336221C-8C7E-40B4-9600-86A4D398FC44}" type="datetimeFigureOut">
              <a:rPr lang="en-US"/>
              <a:pPr>
                <a:defRPr/>
              </a:pPr>
              <a:t>11/16/2009</a:t>
            </a:fld>
            <a:endParaRPr lang="en-US" dirty="0"/>
          </a:p>
        </p:txBody>
      </p:sp>
      <p:sp>
        <p:nvSpPr>
          <p:cNvPr id="6" name="Footer Placeholder 5"/>
          <p:cNvSpPr>
            <a:spLocks noGrp="1"/>
          </p:cNvSpPr>
          <p:nvPr>
            <p:ph type="ftr" sz="quarter" idx="11"/>
          </p:nvPr>
        </p:nvSpPr>
        <p:spPr>
          <a:xfrm>
            <a:off x="1135063" y="6556375"/>
            <a:ext cx="5143500"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a:lvl1pPr>
          </a:lstStyle>
          <a:p>
            <a:pPr>
              <a:defRPr/>
            </a:pPr>
            <a:fld id="{A6C720BE-AF1C-4667-B2C1-6F37ADAF4C6F}"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a:lvl1pPr>
          </a:lstStyle>
          <a:p>
            <a:pPr>
              <a:defRPr/>
            </a:pPr>
            <a:fld id="{9DB5751B-0584-4B46-99BA-A45EE2B0E07C}" type="datetimeFigureOut">
              <a:rPr lang="en-US"/>
              <a:pPr>
                <a:defRPr/>
              </a:pPr>
              <a:t>11/16/2009</a:t>
            </a:fld>
            <a:endParaRPr lang="en-US" dirty="0"/>
          </a:p>
        </p:txBody>
      </p:sp>
      <p:sp>
        <p:nvSpPr>
          <p:cNvPr id="6" name="Footer Placeholder 5"/>
          <p:cNvSpPr>
            <a:spLocks noGrp="1"/>
          </p:cNvSpPr>
          <p:nvPr>
            <p:ph type="ftr" sz="quarter" idx="11"/>
          </p:nvPr>
        </p:nvSpPr>
        <p:spPr>
          <a:xfrm>
            <a:off x="1169988" y="6557963"/>
            <a:ext cx="4948237"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a:lvl1pPr>
          </a:lstStyle>
          <a:p>
            <a:pPr>
              <a:defRPr/>
            </a:pPr>
            <a:fld id="{424322E1-093C-419D-BE00-504C7F555343}"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1030"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a:solidFill>
                  <a:schemeClr val="tx1"/>
                </a:solidFill>
                <a:latin typeface="+mn-lt"/>
              </a:defRPr>
            </a:lvl1pPr>
          </a:lstStyle>
          <a:p>
            <a:pPr>
              <a:defRPr/>
            </a:pPr>
            <a:fld id="{E27C38B2-F607-43E1-8A6B-4B3653CECC0D}" type="datetimeFigureOut">
              <a:rPr lang="en-US"/>
              <a:pPr>
                <a:defRPr/>
              </a:pPr>
              <a:t>11/16/2009</a:t>
            </a:fld>
            <a:endParaRPr lang="en-US" dirty="0"/>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lstStyle>
          <a:p>
            <a:pPr>
              <a:defRPr/>
            </a:pP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a:solidFill>
                  <a:schemeClr val="tx1"/>
                </a:solidFill>
                <a:latin typeface="+mn-lt"/>
              </a:defRPr>
            </a:lvl1pPr>
          </a:lstStyle>
          <a:p>
            <a:pPr>
              <a:defRPr/>
            </a:pPr>
            <a:fld id="{3C9E4FF2-C5D4-4D78-994F-A248D3EBED7D}" type="slidenum">
              <a:rPr lang="en-US"/>
              <a:pPr>
                <a:defRPr/>
              </a:pPr>
              <a:t>‹#›</a:t>
            </a:fld>
            <a:endParaRPr lang="en-US" dirty="0"/>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1" r:id="rId4"/>
    <p:sldLayoutId id="2147483675" r:id="rId5"/>
    <p:sldLayoutId id="2147483670" r:id="rId6"/>
    <p:sldLayoutId id="2147483669" r:id="rId7"/>
    <p:sldLayoutId id="2147483676" r:id="rId8"/>
    <p:sldLayoutId id="2147483677" r:id="rId9"/>
    <p:sldLayoutId id="2147483668" r:id="rId10"/>
    <p:sldLayoutId id="2147483667" r:id="rId11"/>
  </p:sldLayoutIdLst>
  <p:txStyles>
    <p:titleStyle>
      <a:lvl1pPr marL="484188" indent="-484188" algn="l" rtl="0" eaLnBrk="0" fontAlgn="base" hangingPunct="0">
        <a:spcBef>
          <a:spcPct val="0"/>
        </a:spcBef>
        <a:spcAft>
          <a:spcPct val="0"/>
        </a:spcAft>
        <a:defRPr sz="4200" kern="1200">
          <a:ln w="6350">
            <a:solidFill>
              <a:schemeClr val="accent1">
                <a:shade val="43000"/>
              </a:schemeClr>
            </a:solidFill>
          </a:ln>
          <a:solidFill>
            <a:srgbClr val="5C8FE9"/>
          </a:solidFill>
          <a:effectLst>
            <a:outerShdw blurRad="26000" dist="26000" dir="14500000" algn="tl" rotWithShape="0">
              <a:srgbClr val="000000">
                <a:alpha val="40000"/>
              </a:srgbClr>
            </a:outerShdw>
          </a:effectLst>
          <a:latin typeface="+mj-lt"/>
          <a:ea typeface="+mj-ea"/>
          <a:cs typeface="+mj-cs"/>
        </a:defRPr>
      </a:lvl1pPr>
      <a:lvl2pPr marL="484188" indent="-484188" algn="l" rtl="0" eaLnBrk="0" fontAlgn="base" hangingPunct="0">
        <a:spcBef>
          <a:spcPct val="0"/>
        </a:spcBef>
        <a:spcAft>
          <a:spcPct val="0"/>
        </a:spcAft>
        <a:defRPr sz="4200">
          <a:solidFill>
            <a:srgbClr val="5C8FE9"/>
          </a:solidFill>
          <a:latin typeface="Century Gothic" pitchFamily="34" charset="0"/>
        </a:defRPr>
      </a:lvl2pPr>
      <a:lvl3pPr marL="484188" indent="-484188" algn="l" rtl="0" eaLnBrk="0" fontAlgn="base" hangingPunct="0">
        <a:spcBef>
          <a:spcPct val="0"/>
        </a:spcBef>
        <a:spcAft>
          <a:spcPct val="0"/>
        </a:spcAft>
        <a:defRPr sz="4200">
          <a:solidFill>
            <a:srgbClr val="5C8FE9"/>
          </a:solidFill>
          <a:latin typeface="Century Gothic" pitchFamily="34" charset="0"/>
        </a:defRPr>
      </a:lvl3pPr>
      <a:lvl4pPr marL="484188" indent="-484188" algn="l" rtl="0" eaLnBrk="0" fontAlgn="base" hangingPunct="0">
        <a:spcBef>
          <a:spcPct val="0"/>
        </a:spcBef>
        <a:spcAft>
          <a:spcPct val="0"/>
        </a:spcAft>
        <a:defRPr sz="4200">
          <a:solidFill>
            <a:srgbClr val="5C8FE9"/>
          </a:solidFill>
          <a:latin typeface="Century Gothic" pitchFamily="34" charset="0"/>
        </a:defRPr>
      </a:lvl4pPr>
      <a:lvl5pPr marL="484188" indent="-484188" algn="l" rtl="0" eaLnBrk="0" fontAlgn="base" hangingPunct="0">
        <a:spcBef>
          <a:spcPct val="0"/>
        </a:spcBef>
        <a:spcAft>
          <a:spcPct val="0"/>
        </a:spcAft>
        <a:defRPr sz="4200">
          <a:solidFill>
            <a:srgbClr val="5C8FE9"/>
          </a:solidFill>
          <a:latin typeface="Century Gothic" pitchFamily="34" charset="0"/>
        </a:defRPr>
      </a:lvl5pPr>
      <a:lvl6pPr marL="941388" indent="-484188" algn="l" rtl="0" fontAlgn="base">
        <a:spcBef>
          <a:spcPct val="0"/>
        </a:spcBef>
        <a:spcAft>
          <a:spcPct val="0"/>
        </a:spcAft>
        <a:defRPr sz="4200">
          <a:solidFill>
            <a:srgbClr val="5C8FE9"/>
          </a:solidFill>
          <a:latin typeface="Century Gothic" pitchFamily="34" charset="0"/>
        </a:defRPr>
      </a:lvl6pPr>
      <a:lvl7pPr marL="1398588" indent="-484188" algn="l" rtl="0" fontAlgn="base">
        <a:spcBef>
          <a:spcPct val="0"/>
        </a:spcBef>
        <a:spcAft>
          <a:spcPct val="0"/>
        </a:spcAft>
        <a:defRPr sz="4200">
          <a:solidFill>
            <a:srgbClr val="5C8FE9"/>
          </a:solidFill>
          <a:latin typeface="Century Gothic" pitchFamily="34" charset="0"/>
        </a:defRPr>
      </a:lvl7pPr>
      <a:lvl8pPr marL="1855788" indent="-484188" algn="l" rtl="0" fontAlgn="base">
        <a:spcBef>
          <a:spcPct val="0"/>
        </a:spcBef>
        <a:spcAft>
          <a:spcPct val="0"/>
        </a:spcAft>
        <a:defRPr sz="4200">
          <a:solidFill>
            <a:srgbClr val="5C8FE9"/>
          </a:solidFill>
          <a:latin typeface="Century Gothic" pitchFamily="34" charset="0"/>
        </a:defRPr>
      </a:lvl8pPr>
      <a:lvl9pPr marL="2312988" indent="-484188" algn="l" rtl="0" fontAlgn="base">
        <a:spcBef>
          <a:spcPct val="0"/>
        </a:spcBef>
        <a:spcAft>
          <a:spcPct val="0"/>
        </a:spcAft>
        <a:defRPr sz="4200">
          <a:solidFill>
            <a:srgbClr val="5C8FE9"/>
          </a:solidFill>
          <a:latin typeface="Century Gothic" pitchFamily="34" charset="0"/>
        </a:defRPr>
      </a:lvl9pPr>
    </p:titleStyle>
    <p:bodyStyle>
      <a:lvl1pPr marL="447675"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eaLnBrk="0" fontAlgn="base" hangingPunct="0">
        <a:spcBef>
          <a:spcPct val="20000"/>
        </a:spcBef>
        <a:spcAft>
          <a:spcPct val="0"/>
        </a:spcAft>
        <a:buClr>
          <a:srgbClr val="8AA4D6"/>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2246313"/>
          </a:xfrm>
        </p:spPr>
        <p:txBody>
          <a:bodyPr>
            <a:normAutofit fontScale="90000"/>
          </a:bodyPr>
          <a:lstStyle/>
          <a:p>
            <a:pPr marL="484632" indent="0" eaLnBrk="1" fontAlgn="auto" hangingPunct="1">
              <a:spcAft>
                <a:spcPts val="0"/>
              </a:spcAft>
              <a:defRPr/>
            </a:pPr>
            <a:r>
              <a:rPr lang="en-US" dirty="0" smtClean="0">
                <a:solidFill>
                  <a:schemeClr val="accent1">
                    <a:tint val="83000"/>
                    <a:satMod val="150000"/>
                  </a:schemeClr>
                </a:solidFill>
              </a:rPr>
              <a:t>                         My Book Review of </a:t>
            </a:r>
            <a:br>
              <a:rPr lang="en-US" dirty="0" smtClean="0">
                <a:solidFill>
                  <a:schemeClr val="accent1">
                    <a:tint val="83000"/>
                    <a:satMod val="150000"/>
                  </a:schemeClr>
                </a:solidFill>
              </a:rPr>
            </a:br>
            <a:r>
              <a:rPr lang="en-US" dirty="0" smtClean="0">
                <a:solidFill>
                  <a:schemeClr val="accent1">
                    <a:tint val="83000"/>
                    <a:satMod val="150000"/>
                  </a:schemeClr>
                </a:solidFill>
              </a:rPr>
              <a:t>Twilight</a:t>
            </a:r>
            <a:br>
              <a:rPr lang="en-US" dirty="0" smtClean="0">
                <a:solidFill>
                  <a:schemeClr val="accent1">
                    <a:tint val="83000"/>
                    <a:satMod val="150000"/>
                  </a:schemeClr>
                </a:solidFill>
              </a:rPr>
            </a:br>
            <a:r>
              <a:rPr lang="en-US" dirty="0" smtClean="0">
                <a:solidFill>
                  <a:schemeClr val="accent1">
                    <a:tint val="83000"/>
                    <a:satMod val="150000"/>
                  </a:schemeClr>
                </a:solidFill>
              </a:rPr>
              <a:t>          </a:t>
            </a:r>
            <a:endParaRPr lang="en-US" dirty="0">
              <a:solidFill>
                <a:schemeClr val="accent1">
                  <a:tint val="83000"/>
                  <a:satMod val="150000"/>
                </a:schemeClr>
              </a:solidFill>
            </a:endParaRPr>
          </a:p>
        </p:txBody>
      </p:sp>
      <p:sp>
        <p:nvSpPr>
          <p:cNvPr id="3" name="Subtitle 2"/>
          <p:cNvSpPr>
            <a:spLocks noGrp="1"/>
          </p:cNvSpPr>
          <p:nvPr>
            <p:ph type="subTitle" idx="1"/>
          </p:nvPr>
        </p:nvSpPr>
        <p:spPr/>
        <p:txBody>
          <a:bodyPr>
            <a:normAutofit/>
          </a:bodyPr>
          <a:lstStyle/>
          <a:p>
            <a:pPr eaLnBrk="1" fontAlgn="auto" hangingPunct="1">
              <a:spcAft>
                <a:spcPts val="0"/>
              </a:spcAft>
              <a:buFont typeface="Wingdings 2"/>
              <a:buNone/>
              <a:defRPr/>
            </a:pPr>
            <a:r>
              <a:rPr lang="en-US" dirty="0" smtClean="0"/>
              <a:t>By: Hannah Coryea</a:t>
            </a:r>
            <a:endParaRPr lang="en-US" dirty="0"/>
          </a:p>
        </p:txBody>
      </p:sp>
      <p:pic>
        <p:nvPicPr>
          <p:cNvPr id="14340" name="Content Placeholder 3" descr="twilight.jpg"/>
          <p:cNvPicPr>
            <a:picLocks noChangeAspect="1"/>
          </p:cNvPicPr>
          <p:nvPr/>
        </p:nvPicPr>
        <p:blipFill>
          <a:blip r:embed="rId2"/>
          <a:srcRect/>
          <a:stretch>
            <a:fillRect/>
          </a:stretch>
        </p:blipFill>
        <p:spPr bwMode="auto">
          <a:xfrm>
            <a:off x="152400" y="838200"/>
            <a:ext cx="3657600" cy="3205163"/>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462" y="399540"/>
            <a:ext cx="7435489" cy="1264151"/>
          </a:xfrm>
        </p:spPr>
        <p:txBody>
          <a:bodyPr>
            <a:normAutofit fontScale="90000"/>
          </a:bodyPr>
          <a:lstStyle/>
          <a:p>
            <a:pPr marL="484632" indent="0" eaLnBrk="1" fontAlgn="auto" hangingPunct="1">
              <a:spcAft>
                <a:spcPts val="0"/>
              </a:spcAft>
              <a:defRPr/>
            </a:pPr>
            <a:r>
              <a:rPr lang="en-US" dirty="0" smtClean="0">
                <a:solidFill>
                  <a:schemeClr val="accent1">
                    <a:tint val="83000"/>
                    <a:satMod val="150000"/>
                  </a:schemeClr>
                </a:solidFill>
              </a:rPr>
              <a:t>About three things I was absolutely positive.</a:t>
            </a:r>
            <a:endParaRPr lang="en-US" dirty="0">
              <a:solidFill>
                <a:schemeClr val="accent1">
                  <a:tint val="83000"/>
                  <a:satMod val="150000"/>
                </a:schemeClr>
              </a:solidFill>
            </a:endParaRPr>
          </a:p>
        </p:txBody>
      </p:sp>
      <p:sp>
        <p:nvSpPr>
          <p:cNvPr id="16386" name="Content Placeholder 2"/>
          <p:cNvSpPr>
            <a:spLocks noGrp="1"/>
          </p:cNvSpPr>
          <p:nvPr>
            <p:ph type="body" idx="1"/>
          </p:nvPr>
        </p:nvSpPr>
        <p:spPr>
          <a:xfrm>
            <a:off x="457200" y="1882775"/>
            <a:ext cx="8229600" cy="4572000"/>
          </a:xfrm>
        </p:spPr>
        <p:txBody>
          <a:bodyPr/>
          <a:lstStyle/>
          <a:p>
            <a:pPr eaLnBrk="1" hangingPunct="1"/>
            <a:r>
              <a:rPr lang="en-US" smtClean="0"/>
              <a:t>First Edward was a vampire.</a:t>
            </a:r>
          </a:p>
          <a:p>
            <a:pPr eaLnBrk="1" hangingPunct="1"/>
            <a:r>
              <a:rPr lang="en-US" smtClean="0"/>
              <a:t>Second, there was a part of him- and I didn’t know how dominate that part might be- that thirsted for my blood.</a:t>
            </a:r>
          </a:p>
          <a:p>
            <a:pPr eaLnBrk="1" hangingPunct="1"/>
            <a:r>
              <a:rPr lang="en-US" smtClean="0"/>
              <a:t>And third, I was unconditionally and irrevocably in love with him.</a:t>
            </a: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pPr eaLnBrk="1" hangingPunct="1"/>
            <a:r>
              <a:rPr lang="en-US" smtClean="0">
                <a:ln>
                  <a:noFill/>
                </a:ln>
                <a:effectLst/>
              </a:rPr>
              <a:t>    About The Characters</a:t>
            </a:r>
          </a:p>
        </p:txBody>
      </p:sp>
      <p:sp>
        <p:nvSpPr>
          <p:cNvPr id="19458" name="Rectangle 3"/>
          <p:cNvSpPr>
            <a:spLocks noGrp="1"/>
          </p:cNvSpPr>
          <p:nvPr>
            <p:ph type="body" idx="4294967295"/>
          </p:nvPr>
        </p:nvSpPr>
        <p:spPr/>
        <p:txBody>
          <a:bodyPr/>
          <a:lstStyle/>
          <a:p>
            <a:pPr eaLnBrk="1" hangingPunct="1">
              <a:lnSpc>
                <a:spcPct val="90000"/>
              </a:lnSpc>
              <a:buFont typeface="Wingdings 2" pitchFamily="18" charset="2"/>
              <a:buNone/>
            </a:pPr>
            <a:r>
              <a:rPr lang="en-US" smtClean="0"/>
              <a:t>Bella- She is the main character. She moves to her dads house. Then she had to go to the school in town. She fell in love with a boy named Edward. </a:t>
            </a:r>
          </a:p>
          <a:p>
            <a:pPr eaLnBrk="1" hangingPunct="1">
              <a:lnSpc>
                <a:spcPct val="90000"/>
              </a:lnSpc>
              <a:buFont typeface="Wingdings 2" pitchFamily="18" charset="2"/>
              <a:buNone/>
            </a:pPr>
            <a:endParaRPr lang="en-US" smtClean="0"/>
          </a:p>
          <a:p>
            <a:pPr eaLnBrk="1" hangingPunct="1">
              <a:lnSpc>
                <a:spcPct val="90000"/>
              </a:lnSpc>
              <a:buFont typeface="Wingdings 2" pitchFamily="18" charset="2"/>
              <a:buNone/>
            </a:pPr>
            <a:r>
              <a:rPr lang="en-US" smtClean="0"/>
              <a:t>Edward-He would be the second main character. When Bella has to sit next to him in science he starts to get really stiff. He can also read other peoples thoughts.  </a:t>
            </a:r>
          </a:p>
        </p:txBody>
      </p:sp>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    About the Characters</a:t>
            </a:r>
            <a:endParaRPr lang="en-US" dirty="0"/>
          </a:p>
        </p:txBody>
      </p:sp>
      <p:sp>
        <p:nvSpPr>
          <p:cNvPr id="20482" name="Content Placeholder 2"/>
          <p:cNvSpPr>
            <a:spLocks noGrp="1"/>
          </p:cNvSpPr>
          <p:nvPr>
            <p:ph idx="1"/>
          </p:nvPr>
        </p:nvSpPr>
        <p:spPr>
          <a:xfrm>
            <a:off x="457200" y="1882775"/>
            <a:ext cx="8229600" cy="4572000"/>
          </a:xfrm>
        </p:spPr>
        <p:txBody>
          <a:bodyPr/>
          <a:lstStyle/>
          <a:p>
            <a:pPr eaLnBrk="1" hangingPunct="1">
              <a:buFont typeface="Wingdings 2" pitchFamily="18" charset="2"/>
              <a:buNone/>
            </a:pPr>
            <a:r>
              <a:rPr lang="en-US" smtClean="0"/>
              <a:t>Charlie- He is Bella’s dad. He is also a Police sheriff. Edwards father and Charlie are good friends.</a:t>
            </a:r>
          </a:p>
          <a:p>
            <a:pPr eaLnBrk="1" hangingPunct="1">
              <a:buFont typeface="Wingdings 2" pitchFamily="18" charset="2"/>
              <a:buNone/>
            </a:pPr>
            <a:endParaRPr lang="en-US" smtClean="0"/>
          </a:p>
          <a:p>
            <a:pPr eaLnBrk="1" hangingPunct="1">
              <a:buFont typeface="Wingdings 2" pitchFamily="18" charset="2"/>
              <a:buNone/>
            </a:pPr>
            <a:r>
              <a:rPr lang="en-US" smtClean="0"/>
              <a:t>Mike- He becomes one of Bella’s friends. He also thinks that Bella is cute but Bella doesn’t like him that way. She tells him to go to the dance with another friend named Jessica. He does and they both end up liking each other.</a:t>
            </a:r>
          </a:p>
        </p:txBody>
      </p:sp>
    </p:spTree>
  </p:cSld>
  <p:clrMapOvr>
    <a:masterClrMapping/>
  </p:clrMapOvr>
  <p:transition>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lang="en-US" smtClean="0">
                <a:ln>
                  <a:noFill/>
                </a:ln>
                <a:effectLst/>
              </a:rPr>
              <a:t>More About The Characters</a:t>
            </a:r>
          </a:p>
        </p:txBody>
      </p:sp>
      <p:sp>
        <p:nvSpPr>
          <p:cNvPr id="21506" name="Rectangle 3"/>
          <p:cNvSpPr>
            <a:spLocks noGrp="1"/>
          </p:cNvSpPr>
          <p:nvPr>
            <p:ph type="body" idx="4294967295"/>
          </p:nvPr>
        </p:nvSpPr>
        <p:spPr/>
        <p:txBody>
          <a:bodyPr/>
          <a:lstStyle/>
          <a:p>
            <a:pPr>
              <a:buFont typeface="Wingdings 2" pitchFamily="18" charset="2"/>
              <a:buNone/>
            </a:pPr>
            <a:r>
              <a:rPr lang="en-US" smtClean="0"/>
              <a:t>Jessica-  She becomes another one of Bella’s friends. When mike asks her to the dance she said yes and was so excited.</a:t>
            </a:r>
          </a:p>
          <a:p>
            <a:pPr>
              <a:buFont typeface="Wingdings 2" pitchFamily="18" charset="2"/>
              <a:buNone/>
            </a:pPr>
            <a:endParaRPr lang="en-US" smtClean="0"/>
          </a:p>
          <a:p>
            <a:pPr>
              <a:buFont typeface="Wingdings 2" pitchFamily="18" charset="2"/>
              <a:buNone/>
            </a:pPr>
            <a:r>
              <a:rPr lang="en-US" smtClean="0"/>
              <a:t>Alice- She is known as Edwards sister (but she really is not related to him at all). She can see future events before they occur. </a:t>
            </a:r>
          </a:p>
          <a:p>
            <a:pPr>
              <a:buFont typeface="Wingdings 2" pitchFamily="18" charset="2"/>
              <a:buNone/>
            </a:pPr>
            <a:endParaRPr lang="en-US" smtClean="0"/>
          </a:p>
        </p:txBody>
      </p:sp>
    </p:spTree>
  </p:cSld>
  <p:clrMapOvr>
    <a:masterClrMapping/>
  </p:clrMapOvr>
  <p:transition>
    <p:split orient="ver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lang="en-US" smtClean="0">
                <a:ln>
                  <a:noFill/>
                </a:ln>
                <a:effectLst/>
              </a:rPr>
              <a:t>                The Setting </a:t>
            </a:r>
          </a:p>
        </p:txBody>
      </p:sp>
      <p:sp>
        <p:nvSpPr>
          <p:cNvPr id="22530" name="Rectangle 3"/>
          <p:cNvSpPr>
            <a:spLocks noGrp="1"/>
          </p:cNvSpPr>
          <p:nvPr>
            <p:ph type="body" idx="4294967295"/>
          </p:nvPr>
        </p:nvSpPr>
        <p:spPr/>
        <p:txBody>
          <a:bodyPr/>
          <a:lstStyle/>
          <a:p>
            <a:r>
              <a:rPr lang="en-US" smtClean="0"/>
              <a:t>The setting would be in Forks.</a:t>
            </a:r>
          </a:p>
          <a:p>
            <a:r>
              <a:rPr lang="en-US" smtClean="0"/>
              <a:t>At Forks high school.</a:t>
            </a:r>
          </a:p>
          <a:p>
            <a:r>
              <a:rPr lang="en-US" smtClean="0"/>
              <a:t>At Bella’s house.</a:t>
            </a:r>
          </a:p>
          <a:p>
            <a:r>
              <a:rPr lang="en-US" smtClean="0"/>
              <a:t>A ballet studio.</a:t>
            </a:r>
          </a:p>
          <a:p>
            <a:r>
              <a:rPr lang="en-US" smtClean="0"/>
              <a:t>At the School dance.</a:t>
            </a:r>
          </a:p>
          <a:p>
            <a:r>
              <a:rPr lang="en-US" smtClean="0"/>
              <a:t>A hotel room</a:t>
            </a:r>
          </a:p>
          <a:p>
            <a:endParaRPr lang="en-US" smtClean="0"/>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lang="en-US" smtClean="0">
                <a:ln>
                  <a:noFill/>
                </a:ln>
                <a:effectLst/>
              </a:rPr>
              <a:t>About The Book</a:t>
            </a:r>
          </a:p>
        </p:txBody>
      </p:sp>
      <p:sp>
        <p:nvSpPr>
          <p:cNvPr id="23554" name="Rectangle 3"/>
          <p:cNvSpPr>
            <a:spLocks noGrp="1"/>
          </p:cNvSpPr>
          <p:nvPr>
            <p:ph type="body" idx="4294967295"/>
          </p:nvPr>
        </p:nvSpPr>
        <p:spPr/>
        <p:txBody>
          <a:bodyPr/>
          <a:lstStyle/>
          <a:p>
            <a:pPr>
              <a:lnSpc>
                <a:spcPct val="90000"/>
              </a:lnSpc>
            </a:pPr>
            <a:r>
              <a:rPr lang="en-US" smtClean="0"/>
              <a:t>Bella Is playing a game of baseball with Edward’s family when some vampires come they try to attack Bella because they think that she is a snack but Edward shows them off. But later one of them (his name is James) comes back after her and he bite her. Will she become a vampire or will someone save her?</a:t>
            </a:r>
          </a:p>
          <a:p>
            <a:pPr>
              <a:lnSpc>
                <a:spcPct val="90000"/>
              </a:lnSpc>
              <a:buFont typeface="Wingdings 2" pitchFamily="18" charset="2"/>
              <a:buNone/>
            </a:pPr>
            <a:r>
              <a:rPr lang="en-US" smtClean="0"/>
              <a:t>       </a:t>
            </a:r>
          </a:p>
          <a:p>
            <a:pPr>
              <a:lnSpc>
                <a:spcPct val="90000"/>
              </a:lnSpc>
            </a:pPr>
            <a:r>
              <a:rPr lang="en-US" smtClean="0"/>
              <a:t>Read the book to find out. </a:t>
            </a:r>
          </a:p>
        </p:txBody>
      </p:sp>
    </p:spTree>
  </p:cSld>
  <p:clrMapOvr>
    <a:masterClrMapping/>
  </p:clrMapOvr>
  <p:transition>
    <p:diamon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p:cNvSpPr>
          <p:nvPr>
            <p:ph type="body" idx="4294967295"/>
          </p:nvPr>
        </p:nvSpPr>
        <p:spPr/>
        <p:txBody>
          <a:bodyPr/>
          <a:lstStyle/>
          <a:p>
            <a:r>
              <a:rPr lang="en-US" dirty="0" smtClean="0"/>
              <a:t>Best Book of the Decade</a:t>
            </a:r>
          </a:p>
          <a:p>
            <a:r>
              <a:rPr lang="en-US" dirty="0" smtClean="0"/>
              <a:t>Hot List</a:t>
            </a:r>
          </a:p>
          <a:p>
            <a:r>
              <a:rPr lang="en-US" dirty="0" smtClean="0"/>
              <a:t>Best Book of the Year</a:t>
            </a:r>
            <a:r>
              <a:rPr lang="en-US" dirty="0" smtClean="0"/>
              <a:t> </a:t>
            </a:r>
          </a:p>
          <a:p>
            <a:pPr>
              <a:buNone/>
            </a:pPr>
            <a:r>
              <a:rPr lang="en-US" dirty="0" smtClean="0"/>
              <a:t> </a:t>
            </a:r>
            <a:r>
              <a:rPr lang="en-US" dirty="0" smtClean="0"/>
              <a:t>      (Propelled by suspense and romance in equal parts)</a:t>
            </a:r>
          </a:p>
          <a:p>
            <a:r>
              <a:rPr lang="en-US" dirty="0" smtClean="0"/>
              <a:t>Secret love and hushed affection</a:t>
            </a:r>
          </a:p>
          <a:p>
            <a:r>
              <a:rPr lang="en-US" dirty="0" smtClean="0"/>
              <a:t>This dark romance is gripping</a:t>
            </a:r>
            <a:endParaRPr lang="en-US" dirty="0" smtClean="0"/>
          </a:p>
        </p:txBody>
      </p:sp>
      <p:sp>
        <p:nvSpPr>
          <p:cNvPr id="5" name="TextBox 4"/>
          <p:cNvSpPr txBox="1"/>
          <p:nvPr/>
        </p:nvSpPr>
        <p:spPr>
          <a:xfrm>
            <a:off x="304800" y="685800"/>
            <a:ext cx="8610600" cy="707886"/>
          </a:xfrm>
          <a:prstGeom prst="rect">
            <a:avLst/>
          </a:prstGeom>
          <a:noFill/>
        </p:spPr>
        <p:txBody>
          <a:bodyPr wrap="square" rtlCol="0">
            <a:spAutoFit/>
          </a:bodyPr>
          <a:lstStyle/>
          <a:p>
            <a:r>
              <a:rPr lang="en-US" sz="4000" dirty="0" smtClean="0"/>
              <a:t>  A New York Times Editor’s Choice</a:t>
            </a:r>
            <a:endParaRPr lang="en-US" sz="4000" dirty="0"/>
          </a:p>
        </p:txBody>
      </p:sp>
    </p:spTree>
  </p:cSld>
  <p:clrMapOvr>
    <a:masterClrMapping/>
  </p:clrMapOvr>
  <p:transition>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endParaRPr lang="en-US" sz="6600" dirty="0"/>
          </a:p>
        </p:txBody>
      </p:sp>
      <p:sp>
        <p:nvSpPr>
          <p:cNvPr id="3" name="Subtitle 2"/>
          <p:cNvSpPr>
            <a:spLocks noGrp="1"/>
          </p:cNvSpPr>
          <p:nvPr>
            <p:ph type="subTitle" idx="1"/>
          </p:nvPr>
        </p:nvSpPr>
        <p:spPr/>
        <p:txBody>
          <a:bodyPr/>
          <a:lstStyle/>
          <a:p>
            <a:endParaRPr lang="en-US"/>
          </a:p>
        </p:txBody>
      </p:sp>
      <p:pic>
        <p:nvPicPr>
          <p:cNvPr id="4" name="Picture 3" descr="neon words.png"/>
          <p:cNvPicPr>
            <a:picLocks noChangeAspect="1"/>
          </p:cNvPicPr>
          <p:nvPr/>
        </p:nvPicPr>
        <p:blipFill>
          <a:blip r:embed="rId2"/>
          <a:stretch>
            <a:fillRect/>
          </a:stretch>
        </p:blipFill>
        <p:spPr>
          <a:xfrm>
            <a:off x="533400" y="2286000"/>
            <a:ext cx="8113294" cy="1638446"/>
          </a:xfrm>
          <a:prstGeom prst="rect">
            <a:avLst/>
          </a:prstGeom>
        </p:spPr>
      </p:pic>
    </p:spTree>
  </p:cSld>
  <p:clrMapOvr>
    <a:masterClrMapping/>
  </p:clrMapOvr>
  <p:transition>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172</TotalTime>
  <Words>407</Words>
  <Application>Microsoft Office PowerPoint</Application>
  <PresentationFormat>On-screen Show (4:3)</PresentationFormat>
  <Paragraphs>36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Verve</vt:lpstr>
      <vt:lpstr>                         My Book Review of  Twilight           </vt:lpstr>
      <vt:lpstr>About three things I was absolutely positive.</vt:lpstr>
      <vt:lpstr>    About The Characters</vt:lpstr>
      <vt:lpstr>    About the Characters</vt:lpstr>
      <vt:lpstr>More About The Characters</vt:lpstr>
      <vt:lpstr>                The Setting </vt:lpstr>
      <vt:lpstr>About The Book</vt:lpstr>
      <vt:lpstr>Slide 8</vt:lpstr>
      <vt:lpstr>Slide 9</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Book Review of  Twilight           </dc:title>
  <dc:creator>hcoryea071997</dc:creator>
  <cp:lastModifiedBy>hcoryea071997</cp:lastModifiedBy>
  <cp:revision>14</cp:revision>
  <dcterms:created xsi:type="dcterms:W3CDTF">2009-11-05T13:44:24Z</dcterms:created>
  <dcterms:modified xsi:type="dcterms:W3CDTF">2009-11-16T13:51:30Z</dcterms:modified>
</cp:coreProperties>
</file>